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7" d="100"/>
          <a:sy n="87" d="100"/>
        </p:scale>
        <p:origin x="49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の配慮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1945</TotalTime>
  <Words>1576</Words>
  <Application>Microsoft Office PowerPoint</Application>
  <PresentationFormat>A4 210 x 297 mm</PresentationFormat>
  <Paragraphs>121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本間 晶子(homma-akiko)</cp:lastModifiedBy>
  <cp:revision>193</cp:revision>
  <cp:lastPrinted>2021-03-31T02:01:05Z</cp:lastPrinted>
  <dcterms:created xsi:type="dcterms:W3CDTF">2020-04-23T04:59:07Z</dcterms:created>
  <dcterms:modified xsi:type="dcterms:W3CDTF">2021-03-31T11:02:30Z</dcterms:modified>
</cp:coreProperties>
</file>